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840" y="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47800"/>
            <a:ext cx="6400800" cy="449580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Announcement: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A </a:t>
            </a:r>
            <a:r>
              <a:rPr lang="en-US" dirty="0">
                <a:solidFill>
                  <a:schemeClr val="tx1"/>
                </a:solidFill>
              </a:rPr>
              <a:t>student in this class is unable to take their own notes due to a disability or medical condition and needs to receive notes from another student through Accessibility Services’ Volunteer Note-taking Program.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If you would like to volunteer for this, please see me after class for a registration form. If you’re watching the lecture on-line, you can email vnt@uwinnipeg.ca to get more information. A credit to your photocopying account will be provided for photocopied notes if needed. Volunteer Note-takers can also request reference letters at the end of the term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02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37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Yangjun Chen</dc:creator>
  <cp:lastModifiedBy>Yangjun Chen</cp:lastModifiedBy>
  <cp:revision>2</cp:revision>
  <dcterms:created xsi:type="dcterms:W3CDTF">2006-08-16T00:00:00Z</dcterms:created>
  <dcterms:modified xsi:type="dcterms:W3CDTF">2018-09-07T15:27:18Z</dcterms:modified>
</cp:coreProperties>
</file>